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S_API39592586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S_API39592586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Created from: https://docs.google.com/document/d/1udUMraMwpQudSJDv9O3b4eJGKALD-EvICL6jdcDp-80/edit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LIDES_API119905160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LIDES_API119905160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SLIDES_API14371329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SLIDES_API14371329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SLIDES_API101280700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SLIDES_API101280700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SLIDES_API68759087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SLIDES_API68759087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SLIDES_API102038479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SLIDES_API102038479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SLIDES_API28934108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SLIDES_API28934108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SLIDES_API121988975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SLIDES_API121988975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SLIDES_API126748985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SLIDES_API126748985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SLIDES_API94636229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SLIDES_API94636229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SLIDES_API101758685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SLIDES_API101758685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SLIDES_API41578593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SLIDES_API41578593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SLIDES_API15013936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SLIDES_API15013936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SLIDES_API122529212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SLIDES_API122529212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SLIDES_API108987616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SLIDES_API108987616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SLIDES_API117277600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SLIDES_API117277600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SLIDES_API94627443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SLIDES_API94627443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SLIDES_API508100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SLIDES_API508100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SLIDES_API211095012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SLIDES_API211095012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SLIDES_API101655089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SLIDES_API101655089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SLIDES_API27246679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SLIDES_API27246679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Relationship Id="rId4" Type="http://schemas.openxmlformats.org/officeDocument/2006/relationships/image" Target="../media/image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Relationship Id="rId4" Type="http://schemas.openxmlformats.org/officeDocument/2006/relationships/image" Target="../media/image1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¿Cómo somos? - Describing People in Spanish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Introduction: ¿Cómo somos?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Welcome to our lesson on describing people in Spanish!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We'll learn vocabulary and grammar to talk about: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Who people are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How they look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What their personalities are like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Question: Why is it important to learn how to describe people?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1009040"/>
            <a:ext cx="3657600" cy="2439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Nouns for People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8" name="Google Shape;68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Let's start with nouns to identify people: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Family members: madre, padre, hermano, hermana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Professions: maestro, doctor, estudiante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Relationships: amigo, novio, vecino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Can you think of other nouns to describe people you know?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50" y="847400"/>
            <a:ext cx="4353549" cy="304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Practice: Recognizing People Nouns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Match the Spanish noun to its English meaning: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1. abuela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2. primo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3. jefe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4. compañero de clase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a. grandmother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b. cousin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c. boss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d. classmate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How many did you get right?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Adjectives for Appearance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Adjectives to describe how people look: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Height: alto (tall), bajo (short)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Build: delgado (thin), gordo (fat)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Hair color: rubio (blonde), moreno (dark-haired)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Eye color: azul (blue), verde (green), marrón (brown)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Can you describe yourself using these adjectives?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960882"/>
            <a:ext cx="3657600" cy="2535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Practice: Providing Appearance Adjectives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Fill in the blank with an appropriate adjective: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1. Mi hermano es muy _____ (he's 6'2")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2. La niña tiene ojos _____  (like the sky)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3. El hombre es _____ (he weighs 250 lbs)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Share your answers with a partner!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Personality Adjectives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4" name="Google Shape;94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Words to describe personality traits: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inteligente (intelligent)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divertido (fun)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serio (serious)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amable (kind)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perezoso (lazy)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Question: Which of these traits do you think is most important in a friend?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620" y="342900"/>
            <a:ext cx="3532760" cy="37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Practice: Recognizing Personality Adjectives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Choose the correct personality adjective: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1. She always helps others: a) egoísta b) amable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2. He never wants to do homework: a) trabajador b) perezoso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3. She knows a lot about many subjects: a) inteligente b) tonto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Discuss your choices with a classmate.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Subject Pronouns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Subject pronouns in Spanish: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yo (I)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tú (you - informal)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él (he), ella (she)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usted (you - formal)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nosotros/nosotras (we)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vosotros/vosotras (you all - informal, used in Spain)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ellos/ellas (they)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ustedes (you all - formal)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When do we use subject pronouns in Spanish?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8" name="Google Shape;108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Tú vs. Usted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14" name="Google Shape;114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Tú: informal "you" for friends, family, children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Usted: formal "you" for strangers, elders, authority figures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Examples: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¿Cómo estás tú? (How are you? - to a friend)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¿Cómo está usted? (How are you? - to a teacher)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When would you use tú or usted with different people in your life?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15" name="Google Shape;11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009650"/>
            <a:ext cx="365760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Greetings and Introductions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Informal: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Hola, ¿qué tal? (Hi, how's it going?)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Mucho gusto en conocerte. (Nice to meet you.)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Formal: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Buenos días, ¿cómo está? (Good morning, how are you?)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Encantado/a de conocerle. (Pleased to meet you.)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Practice these greetings with a partner!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Verb "Ser" (To Be)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Present tense conjugation of "ser":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yo soy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tú eres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él/ella/usted 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nosotros/as somos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vosotros/as sois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ellos/ellas/ustedes son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We use "ser" for describing permanent characteristics.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Can you make a sentence using "ser" to describe yourself?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1329948"/>
            <a:ext cx="3657600" cy="1797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Practice: Selecting "Ser" Forms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34" name="Google Shape;134;p25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Choose the correct form of "ser":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1. Nosotros _____ estudiantes. (somos/son)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2. Tú _____ muy inteligente. (es/eres)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3. Ellas _____ altas. (son/sois)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Check your answers with a partner.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Practice: Providing "Ser" Forms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40" name="Google Shape;140;p26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Fill in the blank with the correct form of "ser":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1. Yo _____ de España.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2. Ustedes _____ mis mejores amigos.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3. Él _____ un buen maestro.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Share your completed sentences with the class!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Gender in Spanish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6" name="Google Shape;146;p2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In Spanish, nouns are either masculine or feminine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Masculine nouns often end in -o: el libro, el perro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Feminine nouns often end in -a: la casa, la gata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Exceptions exist: el día (m), la mano (f)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Why do you think Spanish has gendered nouns?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47" name="Google Shape;14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200150"/>
            <a:ext cx="3657600" cy="2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Noun-Adjective Agreement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3" name="Google Shape;153;p28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Adjectives must agree with the noun they describe: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El chico alto (The tall boy)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La chica alta (The tall girl)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For adjectives ending in -o: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Masculine: -o, Feminine: -a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For adjectives ending in -e or a consonant: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Same for both: un hombre inteligente, una mujer inteligente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Can you think of more examples?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Forming Plurals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9" name="Google Shape;159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To make nouns plural: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Add -s to words ending in a vowel: libro → libros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Add -es to words ending in a consonant: papel → papeles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Adjectives follow the same rules: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alto → altos, alta → altas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inteligente → inteligentes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Practice: Make these words plural: casa, lápiz, azul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60" name="Google Shape;16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1200150"/>
            <a:ext cx="3657600" cy="2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Gender and Number: Putting It All Together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66" name="Google Shape;166;p30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Let's categorize words: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1. el estudiante inteligente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2. la profesora amable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3. los libros interesantes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4. las mujeres altas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Identify the gender and number for each noun and adjective.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How do the adjectives change to match the nouns?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Review: Describing People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72" name="Google Shape;172;p3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We've learned: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Nouns for people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Adjectives for appearance and personality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Subject pronouns and "ser"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Gender and number agreement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Can you describe someone in your family using what we've learned?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73" name="Google Shape;1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009040"/>
            <a:ext cx="3657600" cy="2439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Final Practice: ¡Descríbete!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79" name="Google Shape;179;p32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Write a short paragraph about yourself in Spanish: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Use at least 3 nouns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Include 2 appearance adjectives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Use 2 personality adjectives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Incorporate the verb "ser"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Share your description with a classmate and see if they can translate it!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¡Hasta luego!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85" name="Google Shape;185;p3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Great job learning about describing people in Spanish!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Remember to practice using these new words and concepts.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Next time, we'll learn more about daily activities and routines.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Any final questions about today's lesson?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86" name="Google Shape;18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1557977"/>
            <a:ext cx="3657600" cy="1341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