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S_API49103425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S_API49103425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from: https://docs.google.com/document/d/1udUMraMwpQudSJDv9O3b4eJGKALD-EvICL6jdcDp-80/edit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S_API6348382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S_API6348382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SLIDES_API81231355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SLIDES_API81231355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SLIDES_API206978842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SLIDES_API206978842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LIDES_API128419099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LIDES_API128419099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SLIDES_API45049380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SLIDES_API45049380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SLIDES_API54043992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SLIDES_API54043992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LIDES_API36488938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LIDES_API36488938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16654905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16654905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129222102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LIDES_API129222102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LIDES_API28125397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LIDES_API28125397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SLIDES_API15757087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SLIDES_API15757087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SLIDES_API33788332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SLIDES_API33788332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SLIDES_API66993387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SLIDES_API66993387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SLIDES_API142556327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SLIDES_API142556327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SLIDES_API35805087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SLIDES_API35805087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Introduction to Spanish: Vocabulary and Basic Concepts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Spanish Alphabet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27 letters in the Spanish alphabet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Similar to English, with a few differences: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Additional letter: ñ (enye)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ch, ll, and rr are considered letter pairs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Pronunciation varies from English for some letters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Can you name 3 letters that might sound different in Spanish?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0893" y="342900"/>
            <a:ext cx="2694215" cy="377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Numbers 0-10 in Spanish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0: cero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1: uno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2: dos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3: tres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4: cuatro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5: cinco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6: seis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7: siete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8: ocho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9: nueve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10: diez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Practice: Count from 0 to 10 in Spanish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200150"/>
            <a:ext cx="3657600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Numbers 11-20 in Spanish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11: once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12: doce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13: trece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14: catorce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15: quince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16: dieciséis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17: diecisiete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18: dieciocho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19: diecinueve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20: veinte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Can you spot the pattern for numbers 16-19?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Numbers 21-31 in Spanish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21: veintiuno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22: veintidós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23: veintitrés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...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30: treinta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31: treinta y uno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Notice the pattern: "veinti-" + number for 21-29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After 30, use "y" (and) between tens and ones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How would you say 25 in Spanish?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3124" y="342900"/>
            <a:ext cx="2909752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Days of the Week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8" name="Google Shape;88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lunes (Monday)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martes (Tuesday)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miércoles (Wednesday)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jueves (Thursday)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viernes (Friday)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sábado (Saturday)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domingo (Sunday)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Note: Days of the week are not capitalized in Spanish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Which day is your favorite? Can you say it in Spanish?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6931" y="342900"/>
            <a:ext cx="2478138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Months of the Year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enero (January)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febrero (February)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marzo (March)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abril (April)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mayo (May)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junio (June)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julio (July)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agosto (August)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septiembre (September)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octubre (October)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noviembre (November)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diciembre (December)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Like days, months are not capitalized in Spanish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Providing the Date in Spanish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Format: day + de + month + de + year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Example: 15 de mayo de 2023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Use cardinal numbers for days (except first - "primero")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"de" means "of" in this context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Practice: How would you say today's date in Spanish?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857250"/>
            <a:ext cx="3657600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Weather and Seasons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8" name="Google Shape;108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Seasons: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la primavera (spring)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el verano (summer)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el otoño (fall)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el invierno (winter)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Common weather terms: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Hace sol (It's sunny)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Llueve (It's raining)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Nieva (It's snowing)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Hace frío (It's cold)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Hace calor (It's hot)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What's your favorite season? Can you describe its weather in Spanish?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124" y="342900"/>
            <a:ext cx="2909752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Spanish-Speaking Countries: North and Central America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North America: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Mexico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Central America: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Guatemala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El Salvador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Honduras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Nicaragua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Costa Rica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Panama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Caribbean: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Cuba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Dominican Republic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Puerto Rico (U.S. territory)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Can you locate these countries on a map?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Spanish-Speaking Countries: Europe and Africa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Europe: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Spain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Africa: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Equatorial Guinea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Spanish is also spoken in other African countries, but not as an official language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Did you know Spanish was spoken in Africa? What do you think is the historical reason for this?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1559509"/>
            <a:ext cx="3657600" cy="1338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Spanish-Speaking Countries: South America (Part 1)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28" name="Google Shape;128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Colombia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Venezuela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Ecuador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Peru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Bolivia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These countries are located in the northern and western parts of South America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Can you name any famous landmarks or natural features in these countries?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816102"/>
            <a:ext cx="3657600" cy="2825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Spanish-Speaking Countries: South America (Part 2)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Chile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Argentina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Uruguay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Paraguay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These countries are in the southern part of South America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Did you know that Spanish isn't the only language spoken in some of these countries? Can you guess what other languages might be used?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Greetings and Goodbyes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1" name="Google Shape;141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Greetings: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Hola (Hello)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Buenos días (Good morning)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Buenas tardes (Good afternoon)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Buenas noches (Good evening/night)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Goodbyes: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Adiós (Goodbye)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Hasta luego (See you later)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Hasta mañana (See you tomorrow)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Chao (Informal goodbye)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Practice: Greet your classmate in Spanish!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2" name="Google Shape;14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1200150"/>
            <a:ext cx="3657600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How Are You Doing?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8" name="Google Shape;148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¿Cómo estás? (How are you? - informal)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¿Cómo está usted? (How are you? - formal)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Common responses: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Bien, gracias (Fine, thank you)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Muy bien (Very well)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Así así (So-so)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Mal (Bad)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Always polite to ask back: "¿Y tú?" (And you?)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Role-play: Practice asking and answering with a partner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161" y="342900"/>
            <a:ext cx="2915679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Introductions in Spanish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Me llamo... (My name is...)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¿Cómo te llamas? (What's your name? - informal)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¿Cómo se llama usted? (What's your name? - formal)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Mucho gusto (Nice to meet you)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Soy de... (I'm from...)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¿De dónde eres? (Where are you from?)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Practice introducing yourself in Spanish to the class!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