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S_API56087550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S_API56087550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https://docs.google.com/document/d/1udUMraMwpQudSJDv9O3b4eJGKALD-EvICL6jdcDp-80/edit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S_API157491621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S_API15749162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SLIDES_API99322454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SLIDES_API99322454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SLIDES_API214302877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SLIDES_API214302877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LIDES_API133956200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LIDES_API133956200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LIDES_API197758351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LIDES_API19775835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SLIDES_API119784921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SLIDES_API119784921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LIDES_API16387182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LIDES_API16387182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SLIDES_API77793419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SLIDES_API77793419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SLIDES_API132507764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SLIDES_API132507764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SLIDES_API119099922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SLIDES_API119099922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SLIDES_API28694514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SLIDES_API28694514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SLIDES_API88870213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SLIDES_API88870213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SLIDES_API21438010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SLIDES_API21438010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SLIDES_API51162848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SLIDES_API51162848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SLIDES_API12153500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SLIDES_API12153500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SLIDES_API41765427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SLIDES_API41765427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SLIDES_API196728016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SLIDES_API196728016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SLIDES_API123083815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SLIDES_API123083815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SLIDES_API48841793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SLIDES_API48841793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SLIDES_API27397218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SLIDES_API27397218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2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El Tiempo Libre: Actividades, Pasatiempos y Deportes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Introducción: El Tiempo Libre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 es el tiempo libre?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Importancia de las actividades de ocio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En esta unidad aprenderemos sobre: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1. Actividades diarias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2. Pasatiempos y aficiones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3. Deportes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4. Gramática relacionada con el tiempo libre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¿Cuáles son tus actividades favoritas en tu tiempo libre?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858854"/>
            <a:ext cx="3657600" cy="2739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Actividades Diarias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Reconocer actividades cotidianas comunes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Ejemplos: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Despertarse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Ducharse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Desayunar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Ir al trabajo/escuela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Hacer la tarea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¿Puedes nombrar otras actividades diarias que realizas?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8572" y="342900"/>
            <a:ext cx="2734856" cy="377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Nombrando Actividades Diarias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Practica nombrando actividades diarias en español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Usa verbos como: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Levantarse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Vestirse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Comer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Estudiar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Dormir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¿Cuál es tu actividad diaria favorita? ¿Por qué?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Pasatiempos y Aficiones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 son los pasatiempos?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Importancia de tener aficiones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Ejemplos comunes: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Leer libros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Escuchar música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Ver películas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Cocinar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Jardinería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¿Tienes algún pasatiempo inusual?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400050"/>
            <a:ext cx="36576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Nombrando Pasatiempos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Practica diciendo tus pasatiempos en español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Usa frases como: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"Me gusta..."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"Mi pasatiempo favorito es..."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"En mi tiempo libre, yo..."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¿Cuánto tiempo dedicas a tus pasatiempos cada semana?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Reconociendo Deportes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4" name="Google Shape;94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Identificar deportes populares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Ejemplos: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Fútbol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Baloncesto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Tenis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Natación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Atletismo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 deporte te gustaría aprender y por qué?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599743"/>
            <a:ext cx="3657600" cy="1258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Nombrando Deportes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Practica nombrando deportes en español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Usa verbos como: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Jugar (al fútbol, al tenis)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Practicar (natación, atletismo)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Hacer (yoga, gimnasia)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¿Cuál es el deporte más popular en tu país?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Personas, Lugares y Cosas del Deporte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Reconoce elementos asociados con deportes: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Personas: jugador, entrenador, árbitro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Lugares: estadio, cancha, piscina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Cosas: pelota, raqueta, red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¿Puedes nombrar otros elementos relacionados con tu deporte favorito?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1009650"/>
            <a:ext cx="3657601" cy="243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Nombrando Elementos Deportivos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Practica nombrando en español: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Deportistas famosos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Equipos deportivos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Equipamiento deportivo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¿Qué equipo necesitas para practicar tu deporte favorito?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Repaso de Palabras Interrogativas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0" name="Google Shape;120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Repasemos las palabras interrogativas: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¿Quién?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¿Cuándo?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¿Dónde?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¿Por qué?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¿Cómo?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¿Puedes hacer una pregunta usando cada palabra interrogativa sobre un deporte?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5153" y="342900"/>
            <a:ext cx="2121694" cy="37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Verbos con Cambio de Raíz: o a ue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Algunos verbos cambian de o a ue en algunas conjugaciones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Ejemplos: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Poder → puedo, puedes, puede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Dormir → duermo, duermes, duerme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Volver → vuelvo, vuelves, vuelve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¿Puedes usar estos verbos en oraciones sobre actividades diarias?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El Verbo Jugar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Jugar es un verbo especial: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Cambia de u a ue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Se usa con "a" + el deporte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Conjugación: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Yo juego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Tú juegas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Él/Ella juega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Ejemplo: Yo juego al fútbol los sábados.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¿A qué juegas tú en tu tiempo libre?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34" name="Google Shape;13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882082"/>
            <a:ext cx="3657601" cy="2693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Expresiones de Tiempo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Para hablar del presente: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Hoy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Ahora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Esta semana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Para hablar del futuro: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Mañana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La próxima semana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El mes que viene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¿Qué vas a hacer mañana en tu tiempo libre?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Gustar + Infinitivo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6" name="Google Shape;146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Usamos "gustar" para expresar lo que nos gusta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Estructura: Me/Te/Le/Nos/Os/Les + gusta/gustan + infinitivo/sustantivo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Ejemplos: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Me gusta nadar.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Nos gusta jugar al tenis.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 te gusta hacer en tu tiempo libre?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200502"/>
            <a:ext cx="3657599" cy="2056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Practicando con Gustar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3" name="Google Shape;153;p28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Completa las frases: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 Juan __ (gustar) leer cómics.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A nosotros __ (gustar) ir al cine.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¿__ (gustar) a ti cocinar?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Crea tu propia frase usando "gustar" sobre un pasatiempo.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Verbos con Cambio de Raíz en Presente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9" name="Google Shape;159;p29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Practica la conjugación de estos verbos: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Poder: Yo puedo, tú puedes...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Dormir: Yo duermo, tú duermes...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Jugar: Yo juego, tú juegas...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¿Puedes crear oraciones usando estos verbos sobre tus actividades diarias?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type="title"/>
          </p:nvPr>
        </p:nvSpPr>
        <p:spPr>
          <a:xfrm>
            <a:off x="90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Ir a + Infinitivo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65" name="Google Shape;165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Usamos "ir a + infinitivo" para hablar del futuro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Estructura: Forma conjugada de "ir" + a + verbo en infinitivo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Ejemplos: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Voy a jugar al fútbol mañana.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Vamos a ver una película esta noche.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 vas a hacer este fin de semana?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66" name="Google Shape;16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400050"/>
            <a:ext cx="3657599" cy="365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Tener vs. Tener que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2" name="Google Shape;172;p31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Tener = poseer algo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Tener que = deber hacer algo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Ejemplos: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Tengo un balón de fútbol.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Tengo que practicar tenis hoy.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Crea dos frases: una con "tener" y otra con "tener que" sobre tus actividades.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/>
          <p:nvPr>
            <p:ph type="title"/>
          </p:nvPr>
        </p:nvSpPr>
        <p:spPr>
          <a:xfrm>
            <a:off x="4712265" y="525"/>
            <a:ext cx="383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Practicando Tener y Tener que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8" name="Google Shape;178;p3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Completa las frases: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__ (Tener) que hacer mi tarea antes de jugar.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__ (Tener) una bicicleta nueva.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¿__ (Tener) que ir al entrenamiento hoy?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¿Qué tienes que hacer esta semana en tu tiempo libre?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9" name="Google Shape;17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179056"/>
            <a:ext cx="3657599" cy="2099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Repaso y Conclusión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264945" y="1152475"/>
            <a:ext cx="724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Hemos aprendido sobre: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1. Actividades diarias y pasatiempos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2. Deportes y elementos relacionados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3. Gramática: gustar, verbos con cambio de raíz, ir a + infinitivo, tener vs. tener que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¿Qué fue lo más interesante que aprendiste en esta unidad?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¿Cómo vas a usar este nuevo vocabulario y gramática para hablar de tu tiempo libre?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